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34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2664296"/>
          </a:xfrm>
        </p:spPr>
        <p:txBody>
          <a:bodyPr>
            <a:normAutofit/>
          </a:bodyPr>
          <a:lstStyle/>
          <a:p>
            <a:r>
              <a:rPr lang="cs-CZ" sz="5400" dirty="0" smtClean="0">
                <a:latin typeface="Jokerman" panose="04090605060D06020702" pitchFamily="82" charset="0"/>
              </a:rPr>
              <a:t>Odemykání studánky</a:t>
            </a:r>
            <a:endParaRPr lang="cs-CZ" sz="5400" dirty="0">
              <a:latin typeface="Jokerman" panose="04090605060D06020702" pitchFamily="82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691680" y="2492896"/>
            <a:ext cx="58326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Milé děti, velký hlavní úkol  už známe, (půjdeme ozdobit pařízek vodníčkovi) a také si studánku odemkneme kouzelnou básničkou.  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15616" y="4509120"/>
            <a:ext cx="68857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Odmykám tě, studánko,</a:t>
            </a:r>
          </a:p>
          <a:p>
            <a:pPr algn="ctr"/>
            <a:r>
              <a:rPr lang="cs-CZ" sz="2400" dirty="0"/>
              <a:t>m</a:t>
            </a:r>
            <a:r>
              <a:rPr lang="cs-CZ" sz="2400" dirty="0" smtClean="0"/>
              <a:t>ám kouzelný  klíč.</a:t>
            </a:r>
          </a:p>
          <a:p>
            <a:pPr algn="ctr"/>
            <a:r>
              <a:rPr lang="cs-CZ" sz="2400" dirty="0" smtClean="0"/>
              <a:t>Sluníčko nám svítí,</a:t>
            </a:r>
          </a:p>
          <a:p>
            <a:pPr algn="ctr"/>
            <a:r>
              <a:rPr lang="cs-CZ" sz="2400" dirty="0" smtClean="0"/>
              <a:t>a zima už je pryč.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525973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900" dirty="0" smtClean="0">
                <a:latin typeface="Jokerman" panose="04090605060D06020702" pitchFamily="82" charset="0"/>
              </a:rPr>
              <a:t>Pohybová hra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2050" name="Picture 2" descr="C:\Users\ASUS\Desktop\7f83a22e49a6c0515dede5e72a9fb1b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090" y="1585505"/>
            <a:ext cx="4831184" cy="51017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227272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571f5ffdc52c83cab2bc193703ba03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0"/>
            <a:ext cx="59086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09851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Jokerman" panose="04090605060D06020702" pitchFamily="82" charset="0"/>
              </a:rPr>
              <a:t>Hádanky</a:t>
            </a:r>
            <a:endParaRPr lang="cs-CZ" dirty="0">
              <a:latin typeface="Jokerman" panose="04090605060D06020702" pitchFamily="82" charset="0"/>
            </a:endParaRPr>
          </a:p>
        </p:txBody>
      </p:sp>
      <p:pic>
        <p:nvPicPr>
          <p:cNvPr id="3074" name="Picture 2" descr="C:\Users\ASUS\Desktop\e7381e7b3abd0f3f6ff5a07835433fda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45110"/>
            <a:ext cx="7632848" cy="5639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165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47</Words>
  <Application>Microsoft Office PowerPoint</Application>
  <PresentationFormat>Předvádění na obrazovce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Odemykání studánky</vt:lpstr>
      <vt:lpstr>Pohybová hra </vt:lpstr>
      <vt:lpstr>Prezentace aplikace PowerPoint</vt:lpstr>
      <vt:lpstr>Hádanky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Odemykání studánky</dc:title>
  <dc:creator>Veronika</dc:creator>
  <cp:lastModifiedBy>ASUS</cp:lastModifiedBy>
  <cp:revision>4</cp:revision>
  <dcterms:created xsi:type="dcterms:W3CDTF">2021-03-17T08:03:06Z</dcterms:created>
  <dcterms:modified xsi:type="dcterms:W3CDTF">2021-03-29T08:50:46Z</dcterms:modified>
</cp:coreProperties>
</file>