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834" y="-4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29.3.2021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29.3.2021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29.3.2021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29.3.2021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29.3.2021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29.3.2021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29.3.2021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29.3.2021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29.3.2021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29.3.2021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29.3.2021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29.3.2021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55576" y="116633"/>
            <a:ext cx="7772400" cy="2664296"/>
          </a:xfrm>
        </p:spPr>
        <p:txBody>
          <a:bodyPr>
            <a:normAutofit/>
          </a:bodyPr>
          <a:lstStyle/>
          <a:p>
            <a:r>
              <a:rPr lang="cs-CZ" sz="5400" dirty="0" smtClean="0">
                <a:latin typeface="Jokerman" panose="04090605060D06020702" pitchFamily="82" charset="0"/>
              </a:rPr>
              <a:t>Odemykání studánky</a:t>
            </a:r>
            <a:endParaRPr lang="cs-CZ" sz="5400" dirty="0">
              <a:latin typeface="Jokerman" panose="04090605060D06020702" pitchFamily="82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1691680" y="2492896"/>
            <a:ext cx="583264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 smtClean="0"/>
              <a:t>Milé děti, velký hlavní úkol  už známe, (půjdeme ozdobit pařízek vodníčkovi) a také si studánku odemkneme kouzelnou básničkou.  </a:t>
            </a:r>
            <a:endParaRPr lang="cs-CZ" sz="2400" dirty="0"/>
          </a:p>
        </p:txBody>
      </p:sp>
      <p:sp>
        <p:nvSpPr>
          <p:cNvPr id="5" name="TextovéPole 4"/>
          <p:cNvSpPr txBox="1"/>
          <p:nvPr/>
        </p:nvSpPr>
        <p:spPr>
          <a:xfrm>
            <a:off x="1115616" y="4509120"/>
            <a:ext cx="688572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 smtClean="0"/>
              <a:t>Odmykám tě, studánko,</a:t>
            </a:r>
          </a:p>
          <a:p>
            <a:pPr algn="ctr"/>
            <a:r>
              <a:rPr lang="cs-CZ" sz="2400" dirty="0"/>
              <a:t>m</a:t>
            </a:r>
            <a:r>
              <a:rPr lang="cs-CZ" sz="2400" dirty="0" smtClean="0"/>
              <a:t>ám kouzelný  klíč.</a:t>
            </a:r>
          </a:p>
          <a:p>
            <a:pPr algn="ctr"/>
            <a:r>
              <a:rPr lang="cs-CZ" sz="2400" dirty="0" smtClean="0"/>
              <a:t>Sluníčko nám svítí,</a:t>
            </a:r>
          </a:p>
          <a:p>
            <a:pPr algn="ctr"/>
            <a:r>
              <a:rPr lang="cs-CZ" sz="2400" dirty="0" smtClean="0"/>
              <a:t>a zima už je pryč.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75259732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900" dirty="0" smtClean="0">
                <a:latin typeface="Jokerman" panose="04090605060D06020702" pitchFamily="82" charset="0"/>
              </a:rPr>
              <a:t>Pohybová hra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pic>
        <p:nvPicPr>
          <p:cNvPr id="2050" name="Picture 2" descr="C:\Users\ASUS\Desktop\7f83a22e49a6c0515dede5e72a9fb1b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7090" y="1585505"/>
            <a:ext cx="4831184" cy="510173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</p:pic>
    </p:spTree>
    <p:extLst>
      <p:ext uri="{BB962C8B-B14F-4D97-AF65-F5344CB8AC3E}">
        <p14:creationId xmlns:p14="http://schemas.microsoft.com/office/powerpoint/2010/main" val="12272726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SUS\Desktop\571f5ffdc52c83cab2bc193703ba036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0"/>
            <a:ext cx="590860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8098514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Jokerman" panose="04090605060D06020702" pitchFamily="82" charset="0"/>
              </a:rPr>
              <a:t>Hádanky</a:t>
            </a:r>
            <a:endParaRPr lang="cs-CZ" dirty="0">
              <a:latin typeface="Jokerman" panose="04090605060D06020702" pitchFamily="82" charset="0"/>
            </a:endParaRPr>
          </a:p>
        </p:txBody>
      </p:sp>
      <p:pic>
        <p:nvPicPr>
          <p:cNvPr id="3074" name="Picture 2" descr="C:\Users\ASUS\Desktop\e7381e7b3abd0f3f6ff5a07835433fda (1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245110"/>
            <a:ext cx="7632848" cy="56390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891659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47</Words>
  <Application>Microsoft Office PowerPoint</Application>
  <PresentationFormat>Předvádění na obrazovce (4:3)</PresentationFormat>
  <Paragraphs>8</Paragraphs>
  <Slides>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5" baseType="lpstr">
      <vt:lpstr>Motiv sady Office</vt:lpstr>
      <vt:lpstr>Odemykání studánky</vt:lpstr>
      <vt:lpstr>Pohybová hra </vt:lpstr>
      <vt:lpstr>Prezentace aplikace PowerPoint</vt:lpstr>
      <vt:lpstr>Hádanky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Odemykání studánky</dc:title>
  <dc:creator>Veronika</dc:creator>
  <cp:lastModifiedBy>ASUS</cp:lastModifiedBy>
  <cp:revision>4</cp:revision>
  <dcterms:created xsi:type="dcterms:W3CDTF">2021-03-17T08:03:06Z</dcterms:created>
  <dcterms:modified xsi:type="dcterms:W3CDTF">2021-03-29T08:50:46Z</dcterms:modified>
</cp:coreProperties>
</file>